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06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F12543-0706-4CF5-9B7B-D795B28B0317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7149E-EE23-446B-BD81-9F94CBDDC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604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Old woman and young woman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7149E-EE23-446B-BD81-9F94CBDDC7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125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39F6E-C06C-4943-AD3A-CB8904C562A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ercep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43780"/>
            <a:ext cx="8001000" cy="61570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ood-ev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209800"/>
            <a:ext cx="8024763" cy="331549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Old-hag-young-woma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19400" y="1676400"/>
            <a:ext cx="3638550" cy="447541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qua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752600"/>
            <a:ext cx="4276725" cy="419581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ercerptio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1828800"/>
            <a:ext cx="3409950" cy="412871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ercertion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2438400"/>
            <a:ext cx="3525435" cy="339645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</Words>
  <Application>Microsoft Office PowerPoint</Application>
  <PresentationFormat>On-screen Show (4:3)</PresentationFormat>
  <Paragraphs>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Bishop Mackenzie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Bishop Mackenzie International School</dc:creator>
  <cp:lastModifiedBy>Shane O'loghlin</cp:lastModifiedBy>
  <cp:revision>2</cp:revision>
  <dcterms:created xsi:type="dcterms:W3CDTF">2012-01-25T10:49:05Z</dcterms:created>
  <dcterms:modified xsi:type="dcterms:W3CDTF">2012-11-05T08:21:58Z</dcterms:modified>
</cp:coreProperties>
</file>